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5A326-8FAB-4408-8C73-68DA89CDC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63F47-641D-42C6-9E07-D715FD5EE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9D400-A368-4CAE-899E-748593C8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5E607-C5E5-4039-BD4E-CCAEEF639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B07FE-EFE1-40A9-BF6A-E54CCA8B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326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E4DE7-7B1A-4617-94E7-F22C48E66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0BD6F-8C0A-40ED-9C50-059CADAB6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992AE-52AC-4C11-ACC5-DB86EAB2F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CDEC5-6F15-4BBB-B70F-619AE38B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FA5E8-06E1-4FD6-A27D-32FD15641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921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3FE0B-E699-45DF-B7DD-9D76C3C6E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12BFA-A208-4156-B513-168AA69E1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EF528-8613-4664-999E-E14A0C86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4DDEF-056E-420D-8605-7AE4F4B8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825B8-CD50-4371-938C-0C1E3558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182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4E5A9-1077-4C9D-9730-F3D09EB8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CD6C1-79F8-4829-B6B0-4755EE00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A5513-4BDA-4CC9-B5FE-01D6DF5AE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57AEC-F931-438A-8A37-698CA654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F4CC4-AD91-4BBD-832D-F07268B2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858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C2B2-F8C6-4568-BBA8-604535451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A9CC7-ACC3-4751-804D-FCC3F788D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27ED3-8D17-4D10-A86E-BA11764B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F40F9-74E4-48BD-A840-83DBECAD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7EBD4-8AC2-4721-83FB-17FD3C62F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943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BA7C-7F1C-4CBA-9822-AC82AD70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E7941-ADCD-4264-86B2-0C3442BC5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BCCD1-9931-4C61-BF46-492090114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8B5-AB38-45A7-9E99-542FC7DE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92BC1-083B-4E95-91D3-25B38B85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33463-ECD7-4825-8238-1DE62114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290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FC4FB-27F6-4B79-8CCC-1E00F2506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98503-AD7F-4A6C-9E10-D4720299B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03DA-E797-4535-AA4B-313E40D32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7EF923-129D-454D-B7A1-68E61D82B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F48B3-0D39-4D83-B97F-CB7279F32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7D446B-C85A-4479-8D9C-BB6751A3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8696CB-00F6-4C51-9822-1D83085A2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870D80-8B87-4F85-B959-442FD08E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729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0F882-AEB5-42DB-A0E7-BFB14E8F9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3B18B-49F9-4D5D-A62D-BE2C4462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3248DF-EC15-48C3-80AF-80F581830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A3CF7-5D34-4E05-B00B-0CA511F2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841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6DEFCA-6CE4-4DCB-99FF-1EA7E78B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08061-1347-4E15-97C4-137CE0D7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38DA1-771F-4930-905C-D601822F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248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F8BCD-75E8-49BC-BFB4-9FF8C654F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714FE-D6F2-4920-9AA5-D4B389291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38C6F-E74E-4957-B15F-348149A8C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08C73-C00C-4978-A0B8-046827D1C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5A094-6F24-4FFB-9C99-88AFB028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4B8D2-D82E-4166-A9DB-22343910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305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07CDA-BB52-402B-BE87-26E11EAA9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98C9BC-72E2-44E9-9CDC-BA2FF074A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201F-6990-4D0D-BB21-F16C8DC4B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4E692-A291-4A8E-99DF-AF375018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A9BB3-619C-4F3C-9C75-00EC392F1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856FD-372E-4275-B2A7-B258835F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785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B2A417-3BF3-45E2-9E3C-AA22CDBA5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1307F-2940-4FBA-91EC-7F4C954CC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CD56C-9938-42AF-9B52-C7B94049D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EED6-AFA6-4D11-A3F6-C6BEF280119E}" type="datetimeFigureOut">
              <a:rPr lang="en-IE" smtClean="0"/>
              <a:t>14/12/2023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5AE69-3FE9-4F3C-B555-70D8F99C5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8616F-6DE5-47CE-8EA2-F539E3786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4B8C1-B446-4452-A2DB-2C063E89ED1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000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34530&amp;picture=santa-clau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61EA12A4-24F4-4291-BBDD-2F70AA449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6746" y="951722"/>
            <a:ext cx="10138299" cy="53336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7CA71E-C980-F54C-9DD8-34158F75D51D}"/>
              </a:ext>
            </a:extLst>
          </p:cNvPr>
          <p:cNvSpPr txBox="1"/>
          <p:nvPr/>
        </p:nvSpPr>
        <p:spPr>
          <a:xfrm>
            <a:off x="5875699" y="3322622"/>
            <a:ext cx="3612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>
                <a:latin typeface="Lucida Handwriting" panose="03010101010101010101" pitchFamily="66" charset="0"/>
              </a:rPr>
              <a:t>Our Christmas Opening hours</a:t>
            </a:r>
          </a:p>
        </p:txBody>
      </p:sp>
    </p:spTree>
    <p:extLst>
      <p:ext uri="{BB962C8B-B14F-4D97-AF65-F5344CB8AC3E}">
        <p14:creationId xmlns:p14="http://schemas.microsoft.com/office/powerpoint/2010/main" val="1204011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Handwriting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Siobhan Conroy</dc:creator>
  <cp:lastModifiedBy>W119AE@payac.ie</cp:lastModifiedBy>
  <cp:revision>3</cp:revision>
  <dcterms:created xsi:type="dcterms:W3CDTF">2021-12-18T09:56:32Z</dcterms:created>
  <dcterms:modified xsi:type="dcterms:W3CDTF">2023-12-14T11:51:43Z</dcterms:modified>
</cp:coreProperties>
</file>